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31" r:id="rId2"/>
    <p:sldId id="332" r:id="rId3"/>
    <p:sldId id="284" r:id="rId4"/>
    <p:sldId id="321" r:id="rId5"/>
    <p:sldId id="322" r:id="rId6"/>
    <p:sldId id="323" r:id="rId7"/>
    <p:sldId id="324" r:id="rId8"/>
    <p:sldId id="325" r:id="rId9"/>
    <p:sldId id="326" r:id="rId10"/>
    <p:sldId id="327" r:id="rId11"/>
    <p:sldId id="328" r:id="rId12"/>
    <p:sldId id="329" r:id="rId13"/>
    <p:sldId id="330" r:id="rId14"/>
    <p:sldId id="318" r:id="rId15"/>
    <p:sldId id="320" r:id="rId16"/>
    <p:sldId id="317" r:id="rId17"/>
    <p:sldId id="314" r:id="rId18"/>
    <p:sldId id="315" r:id="rId1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88" d="100"/>
          <a:sy n="88" d="100"/>
        </p:scale>
        <p:origin x="278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7668" y="-174171"/>
            <a:ext cx="8410275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  <p:sldLayoutId id="2147483670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10" Type="http://schemas.openxmlformats.org/officeDocument/2006/relationships/image" Target="../media/image4.png"/><Relationship Id="rId4" Type="http://schemas.openxmlformats.org/officeDocument/2006/relationships/image" Target="../media/image10.tiff"/><Relationship Id="rId9" Type="http://schemas.openxmlformats.org/officeDocument/2006/relationships/hyperlink" Target="https://anubhavtrainings.com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5.jpg"/><Relationship Id="rId7" Type="http://schemas.openxmlformats.org/officeDocument/2006/relationships/image" Target="../media/image1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ackett Report On Corporate Supplier Payments | PYMNT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-26268" y="0"/>
            <a:ext cx="12215092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680495" y="3645024"/>
            <a:ext cx="10827834" cy="1362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>
                <a:solidFill>
                  <a:schemeClr val="bg1"/>
                </a:solidFill>
                <a:latin typeface="Patua One" pitchFamily="2" charset="0"/>
              </a:rPr>
              <a:t>  ABAP RESTFUL APPLICATION    PROGRAMMING</a:t>
            </a:r>
            <a:endParaRPr lang="en-IN" sz="5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Cooper Black" panose="0208090404030B020404" pitchFamily="18" charset="0"/>
              </a:rPr>
              <a:t>Day 33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011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1649208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2241286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1064560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854875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9790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ern conference room | Pyron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" y="-26484"/>
            <a:ext cx="12185652" cy="688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821" y="-26484"/>
            <a:ext cx="12185651" cy="6883591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303" y="57696"/>
            <a:ext cx="716512" cy="707703"/>
          </a:xfrm>
          <a:prstGeom prst="rect">
            <a:avLst/>
          </a:prstGeom>
        </p:spPr>
      </p:pic>
      <p:sp>
        <p:nvSpPr>
          <p:cNvPr id="15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9842" y="6471378"/>
            <a:ext cx="2238967" cy="359451"/>
          </a:xfrm>
        </p:spPr>
        <p:txBody>
          <a:bodyPr/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610871" y="275462"/>
            <a:ext cx="10967086" cy="710896"/>
          </a:xfrm>
          <a:prstGeom prst="rect">
            <a:avLst/>
          </a:prstGeom>
        </p:spPr>
        <p:txBody>
          <a:bodyPr vert="horz" lIns="121867" tIns="60933" rIns="121867" bIns="60933" rtlCol="0" anchor="t">
            <a:normAutofit fontScale="92500"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399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33 </a:t>
            </a:r>
            <a:endParaRPr lang="en-IN" sz="4399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609637" y="986358"/>
            <a:ext cx="7962085" cy="1938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Understand the persona for Approver</a:t>
            </a: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Implementing Approver projection</a:t>
            </a: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Annotations for Approver Scenario</a:t>
            </a: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Service Binding for approver Scenario</a:t>
            </a: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Fiori App for Approver</a:t>
            </a: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Deploy Fiori App to SAP CF</a:t>
            </a:r>
          </a:p>
        </p:txBody>
      </p:sp>
    </p:spTree>
    <p:extLst>
      <p:ext uri="{BB962C8B-B14F-4D97-AF65-F5344CB8AC3E}">
        <p14:creationId xmlns:p14="http://schemas.microsoft.com/office/powerpoint/2010/main" val="294803815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1972743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9579959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6538696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0489990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218411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41392772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9296</TotalTime>
  <Words>272</Words>
  <Application>Microsoft Office PowerPoint</Application>
  <PresentationFormat>Custom</PresentationFormat>
  <Paragraphs>73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Office Theme</vt:lpstr>
      <vt:lpstr>PowerPoint Presentation</vt:lpstr>
      <vt:lpstr>PowerPoint Presentation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Anubhav Oberoy</cp:lastModifiedBy>
  <cp:revision>268</cp:revision>
  <dcterms:created xsi:type="dcterms:W3CDTF">2013-09-12T13:05:01Z</dcterms:created>
  <dcterms:modified xsi:type="dcterms:W3CDTF">2021-12-05T13:05:19Z</dcterms:modified>
</cp:coreProperties>
</file>